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1"/>
    <p:restoredTop sz="94624"/>
  </p:normalViewPr>
  <p:slideViewPr>
    <p:cSldViewPr snapToGrid="0" snapToObjects="1">
      <p:cViewPr>
        <p:scale>
          <a:sx n="80" d="100"/>
          <a:sy n="80" d="100"/>
        </p:scale>
        <p:origin x="2368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9F1CE-1F1B-A94A-B56C-42FFC9D660E6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FE87-3962-2842-B5BD-520F9CCF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3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2FE87-3962-2842-B5BD-520F9CCF74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69F25-B8B7-EB4B-8B9A-3D3D974F66E3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909C-8B65-EF46-9DB9-94258A931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7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2602" y="213167"/>
            <a:ext cx="4521515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41" dirty="0">
                <a:latin typeface="Abadi MT Condensed Light" charset="0"/>
                <a:ea typeface="Abadi MT Condensed Light" charset="0"/>
                <a:cs typeface="Abadi MT Condensed Light" charset="0"/>
              </a:rPr>
              <a:t>Student Learner Profile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11207"/>
              </p:ext>
            </p:extLst>
          </p:nvPr>
        </p:nvGraphicFramePr>
        <p:xfrm>
          <a:off x="330041" y="2707078"/>
          <a:ext cx="7012289" cy="14325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73337"/>
                <a:gridCol w="1434738"/>
                <a:gridCol w="1434738"/>
                <a:gridCol w="1434738"/>
                <a:gridCol w="143473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NWEA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Benchmark/Cut</a:t>
                      </a:r>
                      <a:r>
                        <a:rPr lang="en-US" sz="1000" baseline="0" dirty="0" smtClean="0"/>
                        <a:t> Score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Reading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Benchmark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Math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Fall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141/133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140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Winter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151.3/144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151.5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Spring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158.1/151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159.1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3047"/>
              </p:ext>
            </p:extLst>
          </p:nvPr>
        </p:nvGraphicFramePr>
        <p:xfrm>
          <a:off x="330041" y="4335300"/>
          <a:ext cx="7012290" cy="1534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2458"/>
                <a:gridCol w="1402458"/>
                <a:gridCol w="1402458"/>
                <a:gridCol w="1402458"/>
                <a:gridCol w="140245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STAR Early Literacy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Benchmark/ Cut Score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530/496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608/568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685/644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876000"/>
              </p:ext>
            </p:extLst>
          </p:nvPr>
        </p:nvGraphicFramePr>
        <p:xfrm>
          <a:off x="304738" y="6045704"/>
          <a:ext cx="7014766" cy="20667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4131"/>
                <a:gridCol w="1048127"/>
                <a:gridCol w="1048127"/>
                <a:gridCol w="1048127"/>
                <a:gridCol w="1048127"/>
                <a:gridCol w="1048127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</a:t>
                      </a:r>
                    </a:p>
                    <a:p>
                      <a:r>
                        <a:rPr lang="en-US" sz="1000" dirty="0" smtClean="0"/>
                        <a:t>Assessment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 Level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Accuracy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Self-Correction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Fluency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Comprehension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72582"/>
              </p:ext>
            </p:extLst>
          </p:nvPr>
        </p:nvGraphicFramePr>
        <p:xfrm>
          <a:off x="332519" y="874057"/>
          <a:ext cx="7012289" cy="1676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2322"/>
                <a:gridCol w="2743180"/>
                <a:gridCol w="882316"/>
                <a:gridCol w="2644471"/>
              </a:tblGrid>
              <a:tr h="4114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Student</a:t>
                      </a:r>
                      <a:r>
                        <a:rPr lang="en-US" sz="1000" baseline="0" dirty="0" smtClean="0"/>
                        <a:t> Information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Contact Information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Phone #1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34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Kindergarten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Phone #2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Teacher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Email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Birthdate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Text Number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20492"/>
              </p:ext>
            </p:extLst>
          </p:nvPr>
        </p:nvGraphicFramePr>
        <p:xfrm>
          <a:off x="307214" y="8268855"/>
          <a:ext cx="7012290" cy="16037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2458"/>
                <a:gridCol w="1402458"/>
                <a:gridCol w="1402458"/>
                <a:gridCol w="1402458"/>
                <a:gridCol w="140245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Report Card Grades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Reading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Writing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Math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00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2400" y="144380"/>
            <a:ext cx="4521515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41" dirty="0">
                <a:latin typeface="Abadi MT Condensed Light" charset="0"/>
                <a:ea typeface="Abadi MT Condensed Light" charset="0"/>
                <a:cs typeface="Abadi MT Condensed Light" charset="0"/>
              </a:rPr>
              <a:t>Student Learner Profile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75469"/>
              </p:ext>
            </p:extLst>
          </p:nvPr>
        </p:nvGraphicFramePr>
        <p:xfrm>
          <a:off x="330041" y="2707078"/>
          <a:ext cx="7012289" cy="14325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73337"/>
                <a:gridCol w="1434738"/>
                <a:gridCol w="1434738"/>
                <a:gridCol w="1434738"/>
                <a:gridCol w="143473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NWEA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Benchmark/Cut</a:t>
                      </a:r>
                      <a:r>
                        <a:rPr lang="en-US" sz="1000" baseline="0" dirty="0" smtClean="0"/>
                        <a:t> Score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Reading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Benchmark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Math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Fall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160.7/153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164.2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Winter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171.5/164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173.8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Spring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177.5/169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180.8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381999"/>
              </p:ext>
            </p:extLst>
          </p:nvPr>
        </p:nvGraphicFramePr>
        <p:xfrm>
          <a:off x="330041" y="4335300"/>
          <a:ext cx="7012290" cy="1534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2458"/>
                <a:gridCol w="1402458"/>
                <a:gridCol w="1402458"/>
                <a:gridCol w="1402458"/>
                <a:gridCol w="140245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STAR Early Literacy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Benchmark/ Cut Score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651/606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720/678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776/742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47311"/>
              </p:ext>
            </p:extLst>
          </p:nvPr>
        </p:nvGraphicFramePr>
        <p:xfrm>
          <a:off x="304738" y="6045704"/>
          <a:ext cx="7014766" cy="20667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4131"/>
                <a:gridCol w="1048127"/>
                <a:gridCol w="1048127"/>
                <a:gridCol w="1048127"/>
                <a:gridCol w="1048127"/>
                <a:gridCol w="1048127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</a:t>
                      </a:r>
                    </a:p>
                    <a:p>
                      <a:r>
                        <a:rPr lang="en-US" sz="1000" dirty="0" smtClean="0"/>
                        <a:t>Assessment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 Level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Accuracy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Self-Correction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Fluency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Comprehension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779654"/>
              </p:ext>
            </p:extLst>
          </p:nvPr>
        </p:nvGraphicFramePr>
        <p:xfrm>
          <a:off x="332519" y="874057"/>
          <a:ext cx="7012289" cy="1676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2322"/>
                <a:gridCol w="2743180"/>
                <a:gridCol w="882316"/>
                <a:gridCol w="2644471"/>
              </a:tblGrid>
              <a:tr h="4114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Student</a:t>
                      </a:r>
                      <a:r>
                        <a:rPr lang="en-US" sz="1000" baseline="0" dirty="0" smtClean="0"/>
                        <a:t> Information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Contact Information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Phone #1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34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First Grade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Phone #2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Teacher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Email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Birthdate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Text Number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63537"/>
              </p:ext>
            </p:extLst>
          </p:nvPr>
        </p:nvGraphicFramePr>
        <p:xfrm>
          <a:off x="307214" y="8268855"/>
          <a:ext cx="7012290" cy="16037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2458"/>
                <a:gridCol w="1402458"/>
                <a:gridCol w="1402458"/>
                <a:gridCol w="1402458"/>
                <a:gridCol w="140245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Report Card Grades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Reading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Writing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Math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32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647156"/>
              </p:ext>
            </p:extLst>
          </p:nvPr>
        </p:nvGraphicFramePr>
        <p:xfrm>
          <a:off x="330041" y="2707078"/>
          <a:ext cx="7012289" cy="14325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73337"/>
                <a:gridCol w="1434738"/>
                <a:gridCol w="1434738"/>
                <a:gridCol w="1434738"/>
                <a:gridCol w="143473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NWEA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Benchmark/Cut</a:t>
                      </a:r>
                      <a:r>
                        <a:rPr lang="en-US" sz="1000" baseline="0" dirty="0" smtClean="0"/>
                        <a:t> Score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Reading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Benchmark/Cut</a:t>
                      </a:r>
                      <a:r>
                        <a:rPr lang="en-US" sz="1000" baseline="0" dirty="0" smtClean="0"/>
                        <a:t> Score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Math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Fall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174.7/166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176.9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Winter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184.2/175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186.4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  <a:tr h="3403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Spring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188.7/180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192.1</a:t>
                      </a:r>
                      <a:endParaRPr lang="en-US" sz="1000" dirty="0"/>
                    </a:p>
                  </a:txBody>
                  <a:tcPr marL="118334" marR="118334" marT="59167" marB="5916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18334" marR="118334" marT="59167" marB="59167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6225"/>
              </p:ext>
            </p:extLst>
          </p:nvPr>
        </p:nvGraphicFramePr>
        <p:xfrm>
          <a:off x="330041" y="4335300"/>
          <a:ext cx="7012290" cy="1534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2458"/>
                <a:gridCol w="1402458"/>
                <a:gridCol w="1402458"/>
                <a:gridCol w="1402458"/>
                <a:gridCol w="140245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STAR Early Literacy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Benchmark/ Cut Score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787/761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818/796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744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EOY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841/824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47311"/>
              </p:ext>
            </p:extLst>
          </p:nvPr>
        </p:nvGraphicFramePr>
        <p:xfrm>
          <a:off x="304738" y="6045704"/>
          <a:ext cx="7014766" cy="20667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4131"/>
                <a:gridCol w="1048127"/>
                <a:gridCol w="1048127"/>
                <a:gridCol w="1048127"/>
                <a:gridCol w="1048127"/>
                <a:gridCol w="1048127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</a:t>
                      </a:r>
                    </a:p>
                    <a:p>
                      <a:r>
                        <a:rPr lang="en-US" sz="1000" dirty="0" smtClean="0"/>
                        <a:t>Assessment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Date:</a:t>
                      </a:r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 Level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Accuracy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Self-Correction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Fluency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310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Comprehension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25999"/>
              </p:ext>
            </p:extLst>
          </p:nvPr>
        </p:nvGraphicFramePr>
        <p:xfrm>
          <a:off x="332519" y="874057"/>
          <a:ext cx="7012289" cy="1676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2322"/>
                <a:gridCol w="2743180"/>
                <a:gridCol w="882316"/>
                <a:gridCol w="2644471"/>
              </a:tblGrid>
              <a:tr h="4114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Student</a:t>
                      </a:r>
                      <a:r>
                        <a:rPr lang="en-US" sz="1000" baseline="0" dirty="0" smtClean="0"/>
                        <a:t> Information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Contact Information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Phone #1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34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Second Grade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Phone #2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Teacher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Email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31034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Birthdate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Text Number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63537"/>
              </p:ext>
            </p:extLst>
          </p:nvPr>
        </p:nvGraphicFramePr>
        <p:xfrm>
          <a:off x="307214" y="8268855"/>
          <a:ext cx="7012290" cy="16037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2458"/>
                <a:gridCol w="1402458"/>
                <a:gridCol w="1402458"/>
                <a:gridCol w="1402458"/>
                <a:gridCol w="140245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Report Card Grades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Quarter</a:t>
                      </a:r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Reading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Writing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39740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Math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2400" y="144380"/>
            <a:ext cx="4521515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41" dirty="0">
                <a:latin typeface="Abadi MT Condensed Light" charset="0"/>
                <a:ea typeface="Abadi MT Condensed Light" charset="0"/>
                <a:cs typeface="Abadi MT Condensed Light" charset="0"/>
              </a:rPr>
              <a:t>Student Learner Profile</a:t>
            </a:r>
          </a:p>
        </p:txBody>
      </p:sp>
    </p:spTree>
    <p:extLst>
      <p:ext uri="{BB962C8B-B14F-4D97-AF65-F5344CB8AC3E}">
        <p14:creationId xmlns:p14="http://schemas.microsoft.com/office/powerpoint/2010/main" val="161166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13718</TotalTime>
  <Words>265</Words>
  <Application>Microsoft Macintosh PowerPoint</Application>
  <PresentationFormat>Custom</PresentationFormat>
  <Paragraphs>172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 MT Condensed Light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cp:lastPrinted>2017-07-20T15:09:34Z</cp:lastPrinted>
  <dcterms:created xsi:type="dcterms:W3CDTF">2017-05-19T13:28:56Z</dcterms:created>
  <dcterms:modified xsi:type="dcterms:W3CDTF">2017-08-04T15:57:24Z</dcterms:modified>
</cp:coreProperties>
</file>